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  <p:sldId id="344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4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260/148/31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f7d7c7aa-6469-4dfc-94f5-6a8ca5a3a31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I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9163" y="3004763"/>
            <a:ext cx="7936650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6600"/>
              <a:t>Neighbourhoods in focus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E828BC24-4208-4099-90E3-3B0623674B76}"/>
              </a:ext>
            </a:extLst>
          </p:cNvPr>
          <p:cNvSpPr txBox="1"/>
          <p:nvPr/>
        </p:nvSpPr>
        <p:spPr>
          <a:xfrm>
            <a:off x="773723" y="200967"/>
            <a:ext cx="97268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remember</a:t>
            </a:r>
            <a:r>
              <a:rPr lang="hr-HR" sz="2800" dirty="0"/>
              <a:t> </a:t>
            </a:r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they</a:t>
            </a:r>
            <a:r>
              <a:rPr lang="hr-HR" sz="2800" dirty="0"/>
              <a:t> are?</a:t>
            </a:r>
          </a:p>
          <a:p>
            <a:endParaRPr lang="hr-HR" sz="2800" i="1" dirty="0"/>
          </a:p>
          <a:p>
            <a:endParaRPr lang="hr-HR" sz="2800" i="1" dirty="0"/>
          </a:p>
          <a:p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Ollie</a:t>
            </a:r>
            <a:r>
              <a:rPr lang="hr-HR" sz="2800" dirty="0"/>
              <a:t>? </a:t>
            </a:r>
          </a:p>
          <a:p>
            <a:endParaRPr lang="hr-HR" sz="2800" dirty="0"/>
          </a:p>
          <a:p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Jinx</a:t>
            </a:r>
            <a:r>
              <a:rPr lang="hr-HR" sz="2800" dirty="0"/>
              <a:t>?</a:t>
            </a:r>
          </a:p>
          <a:p>
            <a:endParaRPr lang="hr-HR" sz="2800" dirty="0"/>
          </a:p>
          <a:p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Tia?</a:t>
            </a:r>
          </a:p>
          <a:p>
            <a:endParaRPr lang="hr-HR" sz="2800" dirty="0"/>
          </a:p>
          <a:p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Kira?</a:t>
            </a:r>
          </a:p>
          <a:p>
            <a:endParaRPr lang="hr-HR" sz="2800" dirty="0"/>
          </a:p>
          <a:p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Pascal?</a:t>
            </a:r>
          </a:p>
          <a:p>
            <a:endParaRPr lang="hr-HR" sz="2800" dirty="0"/>
          </a:p>
          <a:p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Tia’s</a:t>
            </a:r>
            <a:r>
              <a:rPr lang="hr-HR" sz="2800" dirty="0"/>
              <a:t> </a:t>
            </a:r>
            <a:r>
              <a:rPr lang="hr-HR" sz="2800" dirty="0" err="1"/>
              <a:t>grandpa</a:t>
            </a:r>
            <a:r>
              <a:rPr lang="hr-HR" sz="2800" dirty="0"/>
              <a:t>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6B1E5C0-B1D6-4919-B52D-C3AA86B0F1E9}"/>
              </a:ext>
            </a:extLst>
          </p:cNvPr>
          <p:cNvSpPr txBox="1"/>
          <p:nvPr/>
        </p:nvSpPr>
        <p:spPr>
          <a:xfrm>
            <a:off x="3547290" y="1493629"/>
            <a:ext cx="45892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In </a:t>
            </a:r>
            <a:r>
              <a:rPr lang="hr-HR" sz="2800" i="1" dirty="0" err="1"/>
              <a:t>the</a:t>
            </a:r>
            <a:r>
              <a:rPr lang="hr-HR" sz="2800" i="1" dirty="0"/>
              <a:t> </a:t>
            </a:r>
            <a:r>
              <a:rPr lang="hr-HR" sz="2800" i="1" dirty="0" err="1"/>
              <a:t>playground</a:t>
            </a:r>
            <a:r>
              <a:rPr lang="hr-HR" sz="2800" i="1" dirty="0"/>
              <a:t>.</a:t>
            </a:r>
          </a:p>
          <a:p>
            <a:endParaRPr lang="hr-HR" sz="2800" dirty="0"/>
          </a:p>
          <a:p>
            <a:r>
              <a:rPr lang="hr-HR" sz="2800" i="1" dirty="0"/>
              <a:t>In </a:t>
            </a:r>
            <a:r>
              <a:rPr lang="hr-HR" sz="2800" i="1" dirty="0" err="1"/>
              <a:t>the</a:t>
            </a:r>
            <a:r>
              <a:rPr lang="hr-HR" sz="2800" i="1" dirty="0"/>
              <a:t> </a:t>
            </a:r>
            <a:r>
              <a:rPr lang="hr-HR" sz="2800" i="1" dirty="0" err="1"/>
              <a:t>photo</a:t>
            </a:r>
            <a:r>
              <a:rPr lang="hr-HR" sz="2800" i="1" dirty="0"/>
              <a:t>.</a:t>
            </a:r>
          </a:p>
          <a:p>
            <a:endParaRPr lang="hr-HR" sz="2800" dirty="0"/>
          </a:p>
          <a:p>
            <a:r>
              <a:rPr lang="hr-HR" sz="2800" i="1" dirty="0"/>
              <a:t>At home.</a:t>
            </a:r>
          </a:p>
          <a:p>
            <a:endParaRPr lang="hr-HR" sz="2800" dirty="0"/>
          </a:p>
          <a:p>
            <a:r>
              <a:rPr lang="hr-HR" sz="2800" i="1" dirty="0"/>
              <a:t>In front </a:t>
            </a:r>
            <a:r>
              <a:rPr lang="hr-HR" sz="2800" i="1" dirty="0" err="1"/>
              <a:t>of</a:t>
            </a:r>
            <a:r>
              <a:rPr lang="hr-HR" sz="2800" i="1" dirty="0"/>
              <a:t> </a:t>
            </a:r>
            <a:r>
              <a:rPr lang="hr-HR" sz="2800" i="1" dirty="0" err="1"/>
              <a:t>the</a:t>
            </a:r>
            <a:r>
              <a:rPr lang="hr-HR" sz="2800" i="1" dirty="0"/>
              <a:t> post </a:t>
            </a:r>
            <a:r>
              <a:rPr lang="hr-HR" sz="2800" i="1" dirty="0" err="1"/>
              <a:t>office</a:t>
            </a:r>
            <a:r>
              <a:rPr lang="hr-HR" sz="2800" i="1" dirty="0"/>
              <a:t>.</a:t>
            </a:r>
          </a:p>
          <a:p>
            <a:endParaRPr lang="hr-HR" sz="2800" dirty="0"/>
          </a:p>
          <a:p>
            <a:r>
              <a:rPr lang="hr-HR" sz="2800" i="1" dirty="0"/>
              <a:t>In bed.</a:t>
            </a:r>
          </a:p>
          <a:p>
            <a:r>
              <a:rPr lang="hr-HR" sz="2800" dirty="0"/>
              <a:t> </a:t>
            </a:r>
          </a:p>
          <a:p>
            <a:r>
              <a:rPr lang="hr-HR" sz="2800" dirty="0"/>
              <a:t>            </a:t>
            </a:r>
            <a:r>
              <a:rPr lang="hr-HR" sz="2800" i="1" dirty="0"/>
              <a:t>At </a:t>
            </a:r>
            <a:r>
              <a:rPr lang="hr-HR" sz="2800" i="1" dirty="0" err="1"/>
              <a:t>the</a:t>
            </a:r>
            <a:r>
              <a:rPr lang="hr-HR" sz="2800" i="1" dirty="0"/>
              <a:t> post </a:t>
            </a:r>
            <a:r>
              <a:rPr lang="hr-HR" sz="2800" i="1" dirty="0" err="1"/>
              <a:t>office</a:t>
            </a:r>
            <a:r>
              <a:rPr lang="hr-HR" sz="2800" i="1" dirty="0"/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67E35BF-87EB-4E88-A078-04DD332B8308}"/>
              </a:ext>
            </a:extLst>
          </p:cNvPr>
          <p:cNvSpPr txBox="1"/>
          <p:nvPr/>
        </p:nvSpPr>
        <p:spPr>
          <a:xfrm>
            <a:off x="5071935" y="3971736"/>
            <a:ext cx="2597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https://wordwall.net/play/260/148/316</a:t>
            </a:r>
            <a:r>
              <a:rPr lang="hr-HR" dirty="0"/>
              <a:t> 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4A4AF74-10F8-46B7-A825-24BDD0C033D1}"/>
              </a:ext>
            </a:extLst>
          </p:cNvPr>
          <p:cNvSpPr txBox="1"/>
          <p:nvPr/>
        </p:nvSpPr>
        <p:spPr>
          <a:xfrm>
            <a:off x="4962525" y="2918949"/>
            <a:ext cx="357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Click</a:t>
            </a:r>
            <a:r>
              <a:rPr lang="hr-HR" sz="2800" dirty="0"/>
              <a:t> on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following</a:t>
            </a:r>
            <a:r>
              <a:rPr lang="hr-HR" sz="2800" dirty="0"/>
              <a:t> link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play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game:</a:t>
            </a:r>
          </a:p>
        </p:txBody>
      </p:sp>
    </p:spTree>
    <p:extLst>
      <p:ext uri="{BB962C8B-B14F-4D97-AF65-F5344CB8AC3E}">
        <p14:creationId xmlns:p14="http://schemas.microsoft.com/office/powerpoint/2010/main" val="373240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build="allAtOnce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AE912C7D-297F-455A-83C9-CA67C877889C}"/>
              </a:ext>
            </a:extLst>
          </p:cNvPr>
          <p:cNvSpPr txBox="1"/>
          <p:nvPr/>
        </p:nvSpPr>
        <p:spPr>
          <a:xfrm>
            <a:off x="483995" y="542611"/>
            <a:ext cx="112240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/>
              <a:t>PROJECT TIME</a:t>
            </a:r>
          </a:p>
          <a:p>
            <a:endParaRPr lang="hr-HR" sz="2800"/>
          </a:p>
          <a:p>
            <a:r>
              <a:rPr lang="hr-HR" sz="2800" i="1"/>
              <a:t>Fotografiraj dva važna mjesta u svom susjedstvu, jedan tebi važan predmet iz susjedstva i jednog važnog susjeda ili neki predmet koji ga predočuje. Za svaki odabrani prizor donesi od dvije do tri fotografije na idući sat. </a:t>
            </a:r>
          </a:p>
          <a:p>
            <a:r>
              <a:rPr lang="hr-HR" sz="2800" b="1" i="1">
                <a:solidFill>
                  <a:srgbClr val="FF0000"/>
                </a:solidFill>
              </a:rPr>
              <a:t>VAŽNO: Prije fotografiranja osoba i/ili tuđe imovine i korištenja njihovom fotografijom potrebno je zatražiti dopuštenje osoba/vlasnika imovine s fotografija!</a:t>
            </a:r>
          </a:p>
          <a:p>
            <a:endParaRPr lang="hr-HR" sz="2800" b="1" i="1">
              <a:solidFill>
                <a:srgbClr val="FF0000"/>
              </a:solidFill>
            </a:endParaRPr>
          </a:p>
          <a:p>
            <a:r>
              <a:rPr lang="hr-HR" sz="2800" i="1"/>
              <a:t>Pokaži fotografije učeniku koji sjedi pokraj tebe i opiši što se na njoj nalazi. Isto čini i učenik koji sjedi pokraj tebe.</a:t>
            </a:r>
          </a:p>
          <a:p>
            <a:endParaRPr lang="hr-HR" sz="2800"/>
          </a:p>
          <a:p>
            <a:endParaRPr lang="hr-HR" sz="2800"/>
          </a:p>
        </p:txBody>
      </p:sp>
    </p:spTree>
    <p:extLst>
      <p:ext uri="{BB962C8B-B14F-4D97-AF65-F5344CB8AC3E}">
        <p14:creationId xmlns:p14="http://schemas.microsoft.com/office/powerpoint/2010/main" val="36544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6D6C1E2-F3EE-4577-8FFD-783224398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87"/>
            <a:ext cx="4760728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30E818A-A86C-4637-A8DF-DC153F5DFB72}"/>
              </a:ext>
            </a:extLst>
          </p:cNvPr>
          <p:cNvSpPr txBox="1"/>
          <p:nvPr/>
        </p:nvSpPr>
        <p:spPr>
          <a:xfrm>
            <a:off x="4835769" y="392782"/>
            <a:ext cx="621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p.56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E3645FE-1DFE-45AE-82E2-7668B0CF6514}"/>
              </a:ext>
            </a:extLst>
          </p:cNvPr>
          <p:cNvSpPr txBox="1"/>
          <p:nvPr/>
        </p:nvSpPr>
        <p:spPr>
          <a:xfrm>
            <a:off x="4760728" y="1166842"/>
            <a:ext cx="7506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Vodeći se smjernicama iz radne bilježnice, samostalno izrađuješ prezentaciju o svom susjedstvu i pritom koristiš fotografije koje si donio/donijela. Prezentaciju možeš izraditi i u digitalnom obliku. </a:t>
            </a:r>
          </a:p>
          <a:p>
            <a:br>
              <a:rPr lang="hr-HR" sz="2400" i="1" dirty="0"/>
            </a:br>
            <a:r>
              <a:rPr lang="hr-HR" sz="2400" i="1" dirty="0"/>
              <a:t>Prije izrade prezentacije potrebno je isplanirati korake u izradi prezentacije. U svoju bilježnicu ili u za to predviđeno mjesto u radnoj bilježnici samostalno (svatko za sebe) zapiši plan rada podijeljen u korake.</a:t>
            </a:r>
          </a:p>
          <a:p>
            <a:endParaRPr lang="hr-HR" sz="2400" i="1" dirty="0"/>
          </a:p>
          <a:p>
            <a:r>
              <a:rPr lang="hr-HR" sz="2400" i="1" dirty="0"/>
              <a:t>Izradi prezentaciju.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648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73C8D76-E65D-48AB-B417-CE44F11E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8" y="2453706"/>
            <a:ext cx="11448422" cy="173249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9564AD0-85CB-4A64-AF34-95C2C422B029}"/>
              </a:ext>
            </a:extLst>
          </p:cNvPr>
          <p:cNvSpPr txBox="1"/>
          <p:nvPr/>
        </p:nvSpPr>
        <p:spPr>
          <a:xfrm>
            <a:off x="572757" y="341644"/>
            <a:ext cx="109041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hr-HR" sz="2400" i="1" dirty="0"/>
            </a:br>
            <a:br>
              <a:rPr lang="hr-HR" sz="2400" i="1" dirty="0"/>
            </a:br>
            <a:endParaRPr lang="hr-HR" sz="2400" i="1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939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6365" y="2049597"/>
            <a:ext cx="9748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2"/>
              </a:rPr>
              <a:t>https://www.e-sfera.hr/dodatni-digitalni-sadrzaji/f7d7c7aa-6469-4dfc-94f5-6a8ca5a3a31b/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/>
              <a:t>My </a:t>
            </a:r>
            <a:r>
              <a:rPr lang="hr-HR" sz="2400" b="1" dirty="0" err="1"/>
              <a:t>neighbourhood</a:t>
            </a:r>
            <a:endParaRPr lang="hr-HR" sz="2400" b="1" dirty="0"/>
          </a:p>
          <a:p>
            <a:pPr algn="ctr"/>
            <a:endParaRPr lang="hr-HR" sz="2400" b="1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7" y="438583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7A27A570-8E77-4358-8AC1-52BD237BF5CE}"/>
              </a:ext>
            </a:extLst>
          </p:cNvPr>
          <p:cNvSpPr txBox="1"/>
          <p:nvPr/>
        </p:nvSpPr>
        <p:spPr>
          <a:xfrm>
            <a:off x="854765" y="805070"/>
            <a:ext cx="10287000" cy="310854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Who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class</a:t>
            </a:r>
            <a:r>
              <a:rPr lang="hr-HR" sz="2800" dirty="0"/>
              <a:t> </a:t>
            </a:r>
            <a:r>
              <a:rPr lang="hr-HR" sz="2800" dirty="0" err="1"/>
              <a:t>lives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closest</a:t>
            </a:r>
            <a:r>
              <a:rPr lang="hr-HR" sz="2800" dirty="0"/>
              <a:t> to </a:t>
            </a:r>
            <a:r>
              <a:rPr lang="hr-HR" sz="2800" dirty="0" err="1"/>
              <a:t>you</a:t>
            </a:r>
            <a:r>
              <a:rPr lang="hr-HR" sz="2800" dirty="0"/>
              <a:t>?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/>
              <a:t>How </a:t>
            </a:r>
            <a:r>
              <a:rPr lang="hr-HR" sz="2800" dirty="0" err="1"/>
              <a:t>many</a:t>
            </a:r>
            <a:r>
              <a:rPr lang="hr-HR" sz="2800" dirty="0"/>
              <a:t> </a:t>
            </a:r>
            <a:r>
              <a:rPr lang="hr-HR" sz="2800" dirty="0" err="1"/>
              <a:t>neighbours</a:t>
            </a:r>
            <a:r>
              <a:rPr lang="hr-HR" sz="2800" dirty="0"/>
              <a:t> are </a:t>
            </a:r>
            <a:r>
              <a:rPr lang="hr-HR" sz="2800" dirty="0" err="1"/>
              <a:t>there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this</a:t>
            </a:r>
            <a:r>
              <a:rPr lang="hr-HR" sz="2800" dirty="0"/>
              <a:t> </a:t>
            </a:r>
            <a:r>
              <a:rPr lang="hr-HR" sz="2800" dirty="0" err="1"/>
              <a:t>class</a:t>
            </a:r>
            <a:r>
              <a:rPr lang="hr-HR" sz="2800" dirty="0"/>
              <a:t>?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neighbourhood</a:t>
            </a:r>
            <a:r>
              <a:rPr lang="hr-HR" sz="2800" dirty="0"/>
              <a:t>? </a:t>
            </a:r>
            <a:r>
              <a:rPr lang="hr-HR" sz="2800" dirty="0" err="1"/>
              <a:t>Why</a:t>
            </a:r>
            <a:r>
              <a:rPr lang="hr-HR" sz="2800" dirty="0"/>
              <a:t>?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favourite</a:t>
            </a:r>
            <a:r>
              <a:rPr lang="hr-HR" sz="2800" dirty="0"/>
              <a:t> place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neighbourhood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18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9E7F1A99-FFEB-452D-A17C-C17CC36BB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4963" cy="6858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8B50FA6-FDBB-4F20-BD53-2340AA21A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1844617"/>
            <a:ext cx="7381875" cy="85725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474CBE-229D-464D-B685-41B3EF44F663}"/>
              </a:ext>
            </a:extLst>
          </p:cNvPr>
          <p:cNvSpPr txBox="1"/>
          <p:nvPr/>
        </p:nvSpPr>
        <p:spPr>
          <a:xfrm>
            <a:off x="5327374" y="329533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words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top.</a:t>
            </a:r>
          </a:p>
          <a:p>
            <a:r>
              <a:rPr lang="hr-HR" sz="2800" dirty="0"/>
              <a:t>Are </a:t>
            </a:r>
            <a:r>
              <a:rPr lang="hr-HR" sz="2800" dirty="0" err="1"/>
              <a:t>any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these</a:t>
            </a:r>
            <a:r>
              <a:rPr lang="hr-HR" sz="2800" dirty="0"/>
              <a:t> </a:t>
            </a:r>
            <a:r>
              <a:rPr lang="hr-HR" sz="2800" dirty="0" err="1"/>
              <a:t>places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 </a:t>
            </a:r>
            <a:r>
              <a:rPr lang="hr-HR" sz="2800" dirty="0" err="1"/>
              <a:t>neighbourhood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98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FEDE9FC-7582-4143-BF26-F06F4D3D0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45365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D87A668-A72C-4FC6-AD91-B0A7D59E9C2D}"/>
              </a:ext>
            </a:extLst>
          </p:cNvPr>
          <p:cNvSpPr txBox="1"/>
          <p:nvPr/>
        </p:nvSpPr>
        <p:spPr>
          <a:xfrm>
            <a:off x="7144432" y="86940"/>
            <a:ext cx="46415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Here are </a:t>
            </a:r>
            <a:r>
              <a:rPr lang="hr-HR" sz="2600" dirty="0" err="1"/>
              <a:t>Ollie’s</a:t>
            </a:r>
            <a:r>
              <a:rPr lang="hr-HR" sz="2600" dirty="0"/>
              <a:t> </a:t>
            </a:r>
            <a:r>
              <a:rPr lang="hr-HR" sz="2600" dirty="0" err="1"/>
              <a:t>pictures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his</a:t>
            </a:r>
            <a:r>
              <a:rPr lang="hr-HR" sz="2600" dirty="0"/>
              <a:t> </a:t>
            </a:r>
            <a:r>
              <a:rPr lang="hr-HR" sz="2600" dirty="0" err="1"/>
              <a:t>neighbourhoods</a:t>
            </a:r>
            <a:r>
              <a:rPr lang="hr-HR" sz="2600" dirty="0"/>
              <a:t>. </a:t>
            </a:r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can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see</a:t>
            </a:r>
            <a:r>
              <a:rPr lang="hr-HR" sz="2600" dirty="0"/>
              <a:t>?</a:t>
            </a:r>
          </a:p>
          <a:p>
            <a:endParaRPr lang="hr-HR" sz="2600" dirty="0"/>
          </a:p>
          <a:p>
            <a:r>
              <a:rPr lang="hr-HR" sz="2600" dirty="0" err="1"/>
              <a:t>Why</a:t>
            </a:r>
            <a:r>
              <a:rPr lang="hr-HR" sz="2600" dirty="0"/>
              <a:t> 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think</a:t>
            </a:r>
            <a:r>
              <a:rPr lang="hr-HR" sz="2600" dirty="0"/>
              <a:t> </a:t>
            </a:r>
            <a:r>
              <a:rPr lang="hr-HR" sz="2600" dirty="0" err="1"/>
              <a:t>these</a:t>
            </a:r>
            <a:r>
              <a:rPr lang="hr-HR" sz="2600" dirty="0"/>
              <a:t> </a:t>
            </a:r>
            <a:r>
              <a:rPr lang="hr-HR" sz="2600" dirty="0" err="1"/>
              <a:t>places</a:t>
            </a:r>
            <a:r>
              <a:rPr lang="hr-HR" sz="2600" dirty="0"/>
              <a:t>/</a:t>
            </a:r>
            <a:r>
              <a:rPr lang="hr-HR" sz="2600" dirty="0" err="1"/>
              <a:t>people</a:t>
            </a:r>
            <a:r>
              <a:rPr lang="hr-HR" sz="2600" dirty="0"/>
              <a:t>/</a:t>
            </a:r>
            <a:r>
              <a:rPr lang="hr-HR" sz="2600" dirty="0" err="1"/>
              <a:t>things</a:t>
            </a:r>
            <a:r>
              <a:rPr lang="hr-HR" sz="2600" dirty="0"/>
              <a:t> are </a:t>
            </a:r>
            <a:r>
              <a:rPr lang="hr-HR" sz="2600" dirty="0" err="1"/>
              <a:t>important</a:t>
            </a:r>
            <a:r>
              <a:rPr lang="hr-HR" sz="2600" dirty="0"/>
              <a:t>?</a:t>
            </a:r>
          </a:p>
          <a:p>
            <a:endParaRPr lang="hr-HR" sz="28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A9FE4DD-069E-4323-A401-B128978816E2}"/>
              </a:ext>
            </a:extLst>
          </p:cNvPr>
          <p:cNvSpPr txBox="1"/>
          <p:nvPr/>
        </p:nvSpPr>
        <p:spPr>
          <a:xfrm>
            <a:off x="7144432" y="4098519"/>
            <a:ext cx="51447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Read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text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fill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gaps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</a:t>
            </a:r>
            <a:r>
              <a:rPr lang="hr-HR" sz="2600" dirty="0" err="1"/>
              <a:t>given</a:t>
            </a:r>
            <a:r>
              <a:rPr lang="hr-HR" sz="2600" dirty="0"/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1A1E0DC-B389-48FC-B8D2-C492CA459835}"/>
              </a:ext>
            </a:extLst>
          </p:cNvPr>
          <p:cNvSpPr txBox="1"/>
          <p:nvPr/>
        </p:nvSpPr>
        <p:spPr>
          <a:xfrm>
            <a:off x="1316332" y="834014"/>
            <a:ext cx="108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square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647B34D-2E9E-4547-BEED-3E176439712F}"/>
              </a:ext>
            </a:extLst>
          </p:cNvPr>
          <p:cNvSpPr txBox="1"/>
          <p:nvPr/>
        </p:nvSpPr>
        <p:spPr>
          <a:xfrm>
            <a:off x="5287105" y="946221"/>
            <a:ext cx="154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skate park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93A1F3E-A770-450B-9DD8-B021EBE6FA67}"/>
              </a:ext>
            </a:extLst>
          </p:cNvPr>
          <p:cNvSpPr txBox="1"/>
          <p:nvPr/>
        </p:nvSpPr>
        <p:spPr>
          <a:xfrm>
            <a:off x="1063658" y="4445140"/>
            <a:ext cx="108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bakery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9D6945F-2924-4DEA-A187-BD9F10716AC2}"/>
              </a:ext>
            </a:extLst>
          </p:cNvPr>
          <p:cNvSpPr txBox="1"/>
          <p:nvPr/>
        </p:nvSpPr>
        <p:spPr>
          <a:xfrm>
            <a:off x="4280598" y="3789904"/>
            <a:ext cx="131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bus stop</a:t>
            </a:r>
          </a:p>
        </p:txBody>
      </p:sp>
    </p:spTree>
    <p:extLst>
      <p:ext uri="{BB962C8B-B14F-4D97-AF65-F5344CB8AC3E}">
        <p14:creationId xmlns:p14="http://schemas.microsoft.com/office/powerpoint/2010/main" val="35705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F65F9503-011D-4267-9200-CA19A5F78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9" y="3488623"/>
            <a:ext cx="4848225" cy="69532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E8EDBD6-DCD7-448A-93B0-99F5D73E0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843" y="83824"/>
            <a:ext cx="5943600" cy="307657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6358AC36-1A77-4AB3-A148-D515A8322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685" y="3534930"/>
            <a:ext cx="5219700" cy="80962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12F00D3B-1C38-40E6-9FEF-7A39790F3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21" y="4497955"/>
            <a:ext cx="5219700" cy="70485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D1F45F94-D97A-4D5F-AB49-AF65E8B07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685" y="4497955"/>
            <a:ext cx="489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FB8EAE9-5FCD-489A-810C-45B3BEA2A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3" y="1082466"/>
            <a:ext cx="5897493" cy="278034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B343FE2-D0C5-4867-93EE-99A7E4EEE32B}"/>
              </a:ext>
            </a:extLst>
          </p:cNvPr>
          <p:cNvSpPr txBox="1"/>
          <p:nvPr/>
        </p:nvSpPr>
        <p:spPr>
          <a:xfrm>
            <a:off x="763675" y="4280598"/>
            <a:ext cx="98775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we</a:t>
            </a:r>
            <a:r>
              <a:rPr lang="hr-HR" sz="2800" dirty="0"/>
              <a:t> use </a:t>
            </a:r>
            <a:r>
              <a:rPr lang="hr-HR" sz="2800" i="1" dirty="0"/>
              <a:t>at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i="1" dirty="0" err="1"/>
              <a:t>in</a:t>
            </a:r>
            <a:r>
              <a:rPr lang="hr-HR" sz="2800" i="1" dirty="0"/>
              <a:t> </a:t>
            </a:r>
            <a:r>
              <a:rPr lang="hr-HR" sz="2800" dirty="0"/>
              <a:t>for?</a:t>
            </a:r>
          </a:p>
          <a:p>
            <a:endParaRPr lang="hr-HR" sz="2800" i="1" dirty="0"/>
          </a:p>
          <a:p>
            <a:pPr algn="ctr"/>
            <a:r>
              <a:rPr lang="hr-HR" sz="2800" dirty="0" err="1"/>
              <a:t>We</a:t>
            </a:r>
            <a:r>
              <a:rPr lang="hr-HR" sz="2800" dirty="0"/>
              <a:t> use </a:t>
            </a:r>
            <a:r>
              <a:rPr lang="hr-HR" sz="2800" i="1" dirty="0" err="1">
                <a:solidFill>
                  <a:srgbClr val="FF0000"/>
                </a:solidFill>
              </a:rPr>
              <a:t>in</a:t>
            </a:r>
            <a:r>
              <a:rPr lang="hr-HR" sz="2800" i="1" dirty="0">
                <a:solidFill>
                  <a:srgbClr val="FF0000"/>
                </a:solidFill>
              </a:rPr>
              <a:t> </a:t>
            </a:r>
            <a:r>
              <a:rPr lang="hr-HR" sz="2800" dirty="0" err="1"/>
              <a:t>and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i="1" dirty="0">
                <a:solidFill>
                  <a:srgbClr val="FF0000"/>
                </a:solidFill>
              </a:rPr>
              <a:t>at </a:t>
            </a:r>
            <a:r>
              <a:rPr lang="hr-HR" sz="2800" dirty="0"/>
              <a:t>to </a:t>
            </a:r>
            <a:r>
              <a:rPr lang="hr-HR" sz="2800" dirty="0" err="1"/>
              <a:t>say</a:t>
            </a:r>
            <a:r>
              <a:rPr lang="hr-HR" sz="2800" dirty="0"/>
              <a:t> </a:t>
            </a:r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people</a:t>
            </a:r>
            <a:r>
              <a:rPr lang="hr-HR" sz="2800" dirty="0"/>
              <a:t> </a:t>
            </a:r>
            <a:r>
              <a:rPr lang="hr-HR" sz="2800" dirty="0" err="1"/>
              <a:t>or</a:t>
            </a:r>
            <a:r>
              <a:rPr lang="hr-HR" sz="2800" dirty="0"/>
              <a:t> </a:t>
            </a:r>
            <a:r>
              <a:rPr lang="hr-HR" sz="2800" dirty="0" err="1"/>
              <a:t>things</a:t>
            </a:r>
            <a:r>
              <a:rPr lang="hr-HR" sz="2800" dirty="0"/>
              <a:t> are</a:t>
            </a:r>
            <a:r>
              <a:rPr lang="hr-HR" sz="2800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hr-HR" sz="2800" i="1" dirty="0">
              <a:solidFill>
                <a:srgbClr val="FF0000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A41E7306-190B-45F0-BE47-82B8634F4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4" y="1082466"/>
            <a:ext cx="5897493" cy="27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57C64F4-44C6-4DD6-9404-8F6CA4200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37624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BBB30BD-3B78-458E-9390-FC198C3D45C3}"/>
              </a:ext>
            </a:extLst>
          </p:cNvPr>
          <p:cNvSpPr txBox="1"/>
          <p:nvPr/>
        </p:nvSpPr>
        <p:spPr>
          <a:xfrm>
            <a:off x="5466303" y="552659"/>
            <a:ext cx="648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Complete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following</a:t>
            </a:r>
            <a:r>
              <a:rPr lang="hr-HR" sz="2800" dirty="0"/>
              <a:t> </a:t>
            </a:r>
            <a:r>
              <a:rPr lang="hr-HR" sz="2800" dirty="0" err="1"/>
              <a:t>tasks</a:t>
            </a:r>
            <a:r>
              <a:rPr lang="hr-HR" sz="2800" dirty="0"/>
              <a:t> (</a:t>
            </a:r>
            <a:r>
              <a:rPr lang="hr-HR" sz="2800" dirty="0" err="1"/>
              <a:t>Worksheet</a:t>
            </a:r>
            <a:r>
              <a:rPr lang="hr-HR" sz="2800" dirty="0"/>
              <a:t> 7)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1E5CC21-D7CE-4893-A1EA-12CF8EA7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" y="1599099"/>
            <a:ext cx="12192000" cy="310200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A2D3F5E0-4CD3-4FA4-9C1C-FFFAD0734EAC}"/>
              </a:ext>
            </a:extLst>
          </p:cNvPr>
          <p:cNvSpPr/>
          <p:nvPr/>
        </p:nvSpPr>
        <p:spPr>
          <a:xfrm>
            <a:off x="3366198" y="2301073"/>
            <a:ext cx="331595" cy="3764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5EA9C6CA-7E68-4544-936F-B508ABF38DEF}"/>
              </a:ext>
            </a:extLst>
          </p:cNvPr>
          <p:cNvSpPr/>
          <p:nvPr/>
        </p:nvSpPr>
        <p:spPr>
          <a:xfrm>
            <a:off x="10311284" y="2301073"/>
            <a:ext cx="331595" cy="3764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3DDC212A-1457-4311-9E67-DC2A551F01A3}"/>
              </a:ext>
            </a:extLst>
          </p:cNvPr>
          <p:cNvSpPr/>
          <p:nvPr/>
        </p:nvSpPr>
        <p:spPr>
          <a:xfrm>
            <a:off x="11615895" y="2674978"/>
            <a:ext cx="331595" cy="3764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ED32CBC2-3DA7-423D-8A7E-FE872771A3E7}"/>
              </a:ext>
            </a:extLst>
          </p:cNvPr>
          <p:cNvSpPr/>
          <p:nvPr/>
        </p:nvSpPr>
        <p:spPr>
          <a:xfrm>
            <a:off x="7258656" y="3051452"/>
            <a:ext cx="331595" cy="3764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4B847E9C-B12D-40E2-8DCD-4AF01B3A263B}"/>
              </a:ext>
            </a:extLst>
          </p:cNvPr>
          <p:cNvSpPr/>
          <p:nvPr/>
        </p:nvSpPr>
        <p:spPr>
          <a:xfrm>
            <a:off x="3880339" y="3779855"/>
            <a:ext cx="331595" cy="3764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BE3313AC-958C-4A7C-9195-C8333AAEA9BB}"/>
              </a:ext>
            </a:extLst>
          </p:cNvPr>
          <p:cNvSpPr/>
          <p:nvPr/>
        </p:nvSpPr>
        <p:spPr>
          <a:xfrm>
            <a:off x="6889820" y="2674978"/>
            <a:ext cx="331595" cy="376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05232913-3060-48A9-A452-DDE064D778B8}"/>
              </a:ext>
            </a:extLst>
          </p:cNvPr>
          <p:cNvSpPr/>
          <p:nvPr/>
        </p:nvSpPr>
        <p:spPr>
          <a:xfrm>
            <a:off x="1446964" y="3403381"/>
            <a:ext cx="331595" cy="376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0628D21A-2A84-4755-96F6-1416A5E7D9CF}"/>
              </a:ext>
            </a:extLst>
          </p:cNvPr>
          <p:cNvSpPr/>
          <p:nvPr/>
        </p:nvSpPr>
        <p:spPr>
          <a:xfrm>
            <a:off x="8037403" y="3427926"/>
            <a:ext cx="331595" cy="376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5AF5F035-6C6E-4B89-BBD1-8F6E48D0E9B3}"/>
              </a:ext>
            </a:extLst>
          </p:cNvPr>
          <p:cNvSpPr/>
          <p:nvPr/>
        </p:nvSpPr>
        <p:spPr>
          <a:xfrm>
            <a:off x="3488497" y="4156329"/>
            <a:ext cx="331595" cy="376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22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4FB1C77-29E9-4573-9ED5-48C5BCC5C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53" y="742950"/>
            <a:ext cx="10534650" cy="611505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9C7B26F-A24B-4782-B84F-2411CC660EF4}"/>
              </a:ext>
            </a:extLst>
          </p:cNvPr>
          <p:cNvSpPr txBox="1"/>
          <p:nvPr/>
        </p:nvSpPr>
        <p:spPr>
          <a:xfrm>
            <a:off x="1128765" y="2893925"/>
            <a:ext cx="4227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… the main square</a:t>
            </a:r>
          </a:p>
          <a:p>
            <a:r>
              <a:rPr lang="hr-HR" sz="2400" b="1">
                <a:solidFill>
                  <a:schemeClr val="accent2"/>
                </a:solidFill>
              </a:rPr>
              <a:t>… the park</a:t>
            </a:r>
          </a:p>
          <a:p>
            <a:r>
              <a:rPr lang="hr-HR" sz="2400" b="1">
                <a:solidFill>
                  <a:schemeClr val="accent2"/>
                </a:solidFill>
              </a:rPr>
              <a:t>… the playground</a:t>
            </a:r>
          </a:p>
          <a:p>
            <a:r>
              <a:rPr lang="hr-HR" sz="2400" b="1">
                <a:solidFill>
                  <a:schemeClr val="accent2"/>
                </a:solidFill>
              </a:rPr>
              <a:t>… in the square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E1508A1-DD4E-4765-9589-74AE6C608863}"/>
              </a:ext>
            </a:extLst>
          </p:cNvPr>
          <p:cNvSpPr txBox="1"/>
          <p:nvPr/>
        </p:nvSpPr>
        <p:spPr>
          <a:xfrm>
            <a:off x="6355582" y="2806095"/>
            <a:ext cx="4227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… the doctor’s office</a:t>
            </a:r>
          </a:p>
          <a:p>
            <a:r>
              <a:rPr lang="hr-HR" sz="2400" b="1">
                <a:solidFill>
                  <a:schemeClr val="accent2"/>
                </a:solidFill>
              </a:rPr>
              <a:t>… the greengrocer’s</a:t>
            </a:r>
          </a:p>
          <a:p>
            <a:r>
              <a:rPr lang="hr-HR" sz="2400" b="1">
                <a:solidFill>
                  <a:schemeClr val="accent2"/>
                </a:solidFill>
              </a:rPr>
              <a:t>… the train station</a:t>
            </a:r>
          </a:p>
        </p:txBody>
      </p:sp>
    </p:spTree>
    <p:extLst>
      <p:ext uri="{BB962C8B-B14F-4D97-AF65-F5344CB8AC3E}">
        <p14:creationId xmlns:p14="http://schemas.microsoft.com/office/powerpoint/2010/main" val="301690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DE05AB7-4A2E-4867-A49F-9E667C3FF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762000"/>
            <a:ext cx="8220075" cy="5334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8CFAD0B-26EC-4103-97B0-63825CFB4B17}"/>
              </a:ext>
            </a:extLst>
          </p:cNvPr>
          <p:cNvSpPr txBox="1"/>
          <p:nvPr/>
        </p:nvSpPr>
        <p:spPr>
          <a:xfrm>
            <a:off x="4511710" y="2069960"/>
            <a:ext cx="69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at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1FF55CA-9080-4B1D-AEF0-3AB770CDE0AA}"/>
              </a:ext>
            </a:extLst>
          </p:cNvPr>
          <p:cNvSpPr txBox="1"/>
          <p:nvPr/>
        </p:nvSpPr>
        <p:spPr>
          <a:xfrm>
            <a:off x="3558791" y="3327678"/>
            <a:ext cx="69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at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A1CB78C-DAC4-429A-AC73-DD349E1149C2}"/>
              </a:ext>
            </a:extLst>
          </p:cNvPr>
          <p:cNvSpPr txBox="1"/>
          <p:nvPr/>
        </p:nvSpPr>
        <p:spPr>
          <a:xfrm>
            <a:off x="6563249" y="5572780"/>
            <a:ext cx="69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at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5C41428-B613-4BC5-A000-1E370F37D443}"/>
              </a:ext>
            </a:extLst>
          </p:cNvPr>
          <p:cNvSpPr txBox="1"/>
          <p:nvPr/>
        </p:nvSpPr>
        <p:spPr>
          <a:xfrm>
            <a:off x="3798277" y="2804458"/>
            <a:ext cx="69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in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4772F54-B15E-4CB3-9E8A-5B675360438A}"/>
              </a:ext>
            </a:extLst>
          </p:cNvPr>
          <p:cNvSpPr txBox="1"/>
          <p:nvPr/>
        </p:nvSpPr>
        <p:spPr>
          <a:xfrm>
            <a:off x="3905459" y="4003211"/>
            <a:ext cx="69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in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0C3A424-B62F-4B85-94A2-9FF9C48EF224}"/>
              </a:ext>
            </a:extLst>
          </p:cNvPr>
          <p:cNvSpPr txBox="1"/>
          <p:nvPr/>
        </p:nvSpPr>
        <p:spPr>
          <a:xfrm>
            <a:off x="5478027" y="4623916"/>
            <a:ext cx="69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in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7356650-2576-416E-AB0D-B221B8D8D53B}"/>
              </a:ext>
            </a:extLst>
          </p:cNvPr>
          <p:cNvSpPr txBox="1"/>
          <p:nvPr/>
        </p:nvSpPr>
        <p:spPr>
          <a:xfrm>
            <a:off x="3699468" y="5260929"/>
            <a:ext cx="69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6142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7035</TotalTime>
  <Words>431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UNIT 5: Where I live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308</cp:revision>
  <dcterms:created xsi:type="dcterms:W3CDTF">2020-09-19T11:02:00Z</dcterms:created>
  <dcterms:modified xsi:type="dcterms:W3CDTF">2022-09-20T08:39:59Z</dcterms:modified>
</cp:coreProperties>
</file>